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C754-990E-4438-B296-5E12D5277482}" type="datetimeFigureOut">
              <a:rPr lang="fi-FI" smtClean="0"/>
              <a:t>6.3.2025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0361-5AA9-4FED-BCB7-FD4232085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006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C754-990E-4438-B296-5E12D5277482}" type="datetimeFigureOut">
              <a:rPr lang="fi-FI" smtClean="0"/>
              <a:t>6.3.2025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0361-5AA9-4FED-BCB7-FD4232085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5738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C754-990E-4438-B296-5E12D5277482}" type="datetimeFigureOut">
              <a:rPr lang="fi-FI" smtClean="0"/>
              <a:t>6.3.2025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0361-5AA9-4FED-BCB7-FD4232085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9247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C754-990E-4438-B296-5E12D5277482}" type="datetimeFigureOut">
              <a:rPr lang="fi-FI" smtClean="0"/>
              <a:t>6.3.2025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0361-5AA9-4FED-BCB7-FD4232085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7661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C754-990E-4438-B296-5E12D5277482}" type="datetimeFigureOut">
              <a:rPr lang="fi-FI" smtClean="0"/>
              <a:t>6.3.2025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0361-5AA9-4FED-BCB7-FD4232085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703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C754-990E-4438-B296-5E12D5277482}" type="datetimeFigureOut">
              <a:rPr lang="fi-FI" smtClean="0"/>
              <a:t>6.3.2025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0361-5AA9-4FED-BCB7-FD4232085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799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C754-990E-4438-B296-5E12D5277482}" type="datetimeFigureOut">
              <a:rPr lang="fi-FI" smtClean="0"/>
              <a:t>6.3.2025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0361-5AA9-4FED-BCB7-FD4232085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971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C754-990E-4438-B296-5E12D5277482}" type="datetimeFigureOut">
              <a:rPr lang="fi-FI" smtClean="0"/>
              <a:t>6.3.2025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0361-5AA9-4FED-BCB7-FD4232085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587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C754-990E-4438-B296-5E12D5277482}" type="datetimeFigureOut">
              <a:rPr lang="fi-FI" smtClean="0"/>
              <a:t>6.3.2025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0361-5AA9-4FED-BCB7-FD4232085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718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C754-990E-4438-B296-5E12D5277482}" type="datetimeFigureOut">
              <a:rPr lang="fi-FI" smtClean="0"/>
              <a:t>6.3.2025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0361-5AA9-4FED-BCB7-FD4232085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7571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CC754-990E-4438-B296-5E12D5277482}" type="datetimeFigureOut">
              <a:rPr lang="fi-FI" smtClean="0"/>
              <a:t>6.3.2025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0361-5AA9-4FED-BCB7-FD4232085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927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CC754-990E-4438-B296-5E12D5277482}" type="datetimeFigureOut">
              <a:rPr lang="fi-FI" smtClean="0"/>
              <a:t>6.3.2025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20361-5AA9-4FED-BCB7-FD4232085EA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201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iia-liisa.vikstrom@hus.fi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AF03DA9-26B3-7053-9BE4-F716B8B17C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1572768"/>
            <a:ext cx="5829300" cy="958862"/>
          </a:xfrm>
        </p:spPr>
        <p:txBody>
          <a:bodyPr>
            <a:normAutofit/>
          </a:bodyPr>
          <a:lstStyle/>
          <a:p>
            <a:r>
              <a:rPr lang="fi-FI" sz="3200" b="1" dirty="0"/>
              <a:t>JHL ry 134 KEVÄTKOKOUS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0AEC529-0FF1-DF67-C7AD-E6F12C9F01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2645664"/>
            <a:ext cx="5143500" cy="5596128"/>
          </a:xfrm>
        </p:spPr>
        <p:txBody>
          <a:bodyPr>
            <a:noAutofit/>
          </a:bodyPr>
          <a:lstStyle/>
          <a:p>
            <a:r>
              <a:rPr lang="fi-FI" sz="1600" b="1" dirty="0"/>
              <a:t>TERVETULOA LOHJAN SAIRAALAN JHL RY 134 SÄÄNTÖMÄÄRÄISEEN KEVÄTKOKOUKSEEN</a:t>
            </a:r>
          </a:p>
          <a:p>
            <a:r>
              <a:rPr lang="fi-FI" sz="1600" b="1" dirty="0"/>
              <a:t>Aika: </a:t>
            </a:r>
            <a:r>
              <a:rPr lang="fi-FI" sz="1600" dirty="0"/>
              <a:t>Keskiviikko 23.4.2025 klo.17.00</a:t>
            </a:r>
          </a:p>
          <a:p>
            <a:r>
              <a:rPr lang="fi-FI" sz="1600" b="1" dirty="0"/>
              <a:t>Paikka: </a:t>
            </a:r>
            <a:r>
              <a:rPr lang="fi-FI" sz="1600" dirty="0"/>
              <a:t>Ravintola Amar / Laurinkatu 31-33, 08100 Lohja</a:t>
            </a:r>
          </a:p>
          <a:p>
            <a:pPr>
              <a:spcAft>
                <a:spcPts val="595"/>
              </a:spcAft>
            </a:pPr>
            <a:r>
              <a:rPr lang="fi-FI" sz="1600" b="1" dirty="0">
                <a:effectLst/>
                <a:ea typeface="Times New Roman" panose="02020603050405020304" pitchFamily="18" charset="0"/>
                <a:cs typeface="Comic Sans MS" panose="030F0702030302020204" pitchFamily="66" charset="0"/>
              </a:rPr>
              <a:t>Käsiteltävät asiat:</a:t>
            </a:r>
          </a:p>
          <a:p>
            <a:pPr marL="285750" indent="-285750"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i-FI" sz="1600" dirty="0">
                <a:ea typeface="Times New Roman" panose="02020603050405020304" pitchFamily="18" charset="0"/>
              </a:rPr>
              <a:t>Kokouksen avaus.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i-FI" sz="1600" dirty="0">
                <a:ea typeface="Times New Roman" panose="02020603050405020304" pitchFamily="18" charset="0"/>
              </a:rPr>
              <a:t>K</a:t>
            </a:r>
            <a:r>
              <a:rPr lang="fi-FI" sz="1600" dirty="0">
                <a:effectLst/>
                <a:ea typeface="Times New Roman" panose="02020603050405020304" pitchFamily="18" charset="0"/>
              </a:rPr>
              <a:t>okouksen päätösvaltaisuuden toteaminen.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i-FI" sz="1600" dirty="0">
                <a:ea typeface="Times New Roman" panose="02020603050405020304" pitchFamily="18" charset="0"/>
              </a:rPr>
              <a:t>Kokousvirkailijoiden valinta.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i-FI" sz="1600" dirty="0">
                <a:effectLst/>
                <a:ea typeface="Times New Roman" panose="02020603050405020304" pitchFamily="18" charset="0"/>
              </a:rPr>
              <a:t>Asialistan hyväksyminen.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i-FI" sz="1600" dirty="0">
                <a:ea typeface="Calibri" panose="020F0502020204030204" pitchFamily="34" charset="0"/>
              </a:rPr>
              <a:t>Vuoden 2024 toimintakertomus ja tilinpäätös.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i-FI" sz="1600" dirty="0">
                <a:ea typeface="Calibri" panose="020F0502020204030204" pitchFamily="34" charset="0"/>
              </a:rPr>
              <a:t>Toiminnantarkastajien lausunnon lukeminen.</a:t>
            </a:r>
            <a:endParaRPr lang="fi-FI" sz="1600" dirty="0">
              <a:effectLst/>
              <a:ea typeface="Calibri" panose="020F0502020204030204" pitchFamily="34" charset="0"/>
            </a:endParaRP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i-FI" sz="1600" dirty="0">
                <a:ea typeface="Calibri" panose="020F0502020204030204" pitchFamily="34" charset="0"/>
              </a:rPr>
              <a:t>Tilinpäätöksen vahvistaminen, sekä vuoden 2024     virkailijoiden vastuuvapaudesta päättäminen.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i-FI" sz="1600" dirty="0">
                <a:effectLst/>
                <a:ea typeface="Calibri" panose="020F0502020204030204" pitchFamily="34" charset="0"/>
              </a:rPr>
              <a:t>Taloudenhoitajan puheenvuoro.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i-FI" sz="1600" dirty="0">
                <a:ea typeface="Calibri" panose="020F0502020204030204" pitchFamily="34" charset="0"/>
              </a:rPr>
              <a:t>Jäsenasiat.</a:t>
            </a:r>
            <a:r>
              <a:rPr lang="fi-FI" sz="1600" dirty="0">
                <a:effectLst/>
                <a:ea typeface="Calibri" panose="020F0502020204030204" pitchFamily="34" charset="0"/>
              </a:rPr>
              <a:t> 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i-FI" sz="1600" dirty="0">
                <a:effectLst/>
                <a:ea typeface="Calibri" panose="020F0502020204030204" pitchFamily="34" charset="0"/>
                <a:cs typeface="Comic Sans MS" panose="030F0702030302020204" pitchFamily="66" charset="0"/>
              </a:rPr>
              <a:t>Tulevat toimihenkilömuutokset (puheenjohtaja, varapuheenjohtaja, sihteeri, jäsenasiainhoitaja, HUS-yhteisjärjestön edustaja ym. edustukset).</a:t>
            </a:r>
          </a:p>
          <a:p>
            <a:pPr marL="285750" indent="-285750" algn="l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fi-FI" sz="1600" dirty="0">
                <a:ea typeface="Calibri" panose="020F0502020204030204" pitchFamily="34" charset="0"/>
                <a:cs typeface="Comic Sans MS" panose="030F0702030302020204" pitchFamily="66" charset="0"/>
              </a:rPr>
              <a:t>Yhdistys tarjoaa ruokailun (ruokalista lähetetään ilmoittautuneille).</a:t>
            </a:r>
          </a:p>
          <a:p>
            <a:pPr algn="l">
              <a:spcAft>
                <a:spcPts val="595"/>
              </a:spcAft>
            </a:pPr>
            <a:r>
              <a:rPr lang="fi-FI" sz="1600" b="1" i="1" dirty="0">
                <a:ea typeface="Calibri" panose="020F0502020204030204" pitchFamily="34" charset="0"/>
                <a:cs typeface="Comic Sans MS" panose="030F0702030302020204" pitchFamily="66" charset="0"/>
              </a:rPr>
              <a:t>Sitovat ilmoittautumiset </a:t>
            </a:r>
            <a:r>
              <a:rPr lang="fi-FI" sz="1600" b="1" i="1" dirty="0">
                <a:ea typeface="Calibri" panose="020F0502020204030204" pitchFamily="34" charset="0"/>
                <a:cs typeface="Comic Sans MS" panose="030F0702030302020204" pitchFamily="66" charset="0"/>
                <a:hlinkClick r:id="rId2"/>
              </a:rPr>
              <a:t>piia-liisa.vikstrom@hus.fi</a:t>
            </a:r>
            <a:r>
              <a:rPr lang="fi-FI" sz="1600" b="1" i="1" dirty="0">
                <a:ea typeface="Calibri" panose="020F0502020204030204" pitchFamily="34" charset="0"/>
                <a:cs typeface="Comic Sans MS" panose="030F0702030302020204" pitchFamily="66" charset="0"/>
              </a:rPr>
              <a:t> 10.4.2025 mennessä.</a:t>
            </a:r>
            <a:endParaRPr lang="fi-FI" sz="1600" b="1" i="1" dirty="0">
              <a:effectLst/>
              <a:ea typeface="Calibri" panose="020F0502020204030204" pitchFamily="34" charset="0"/>
              <a:cs typeface="Comic Sans MS" panose="030F0702030302020204" pitchFamily="66" charset="0"/>
            </a:endParaRPr>
          </a:p>
          <a:p>
            <a:pPr algn="l">
              <a:spcAft>
                <a:spcPts val="595"/>
              </a:spcAft>
            </a:pP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585C42B3-A6ED-48B4-36EB-25A71578B6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750" y="8454977"/>
            <a:ext cx="4762500" cy="1190625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7CF73490-3522-52F5-5AE4-C7C1D08603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137" y="143986"/>
            <a:ext cx="5293613" cy="19082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68487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64c3e0a5-de9f-42d8-8b8c-e3346f136bf8}" enabled="1" method="Standard" siteId="{e307563d-5fcd-4e12-a554-9927f388b1cf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</TotalTime>
  <Words>107</Words>
  <Application>Microsoft Office PowerPoint</Application>
  <PresentationFormat>A4-paperi (210 x 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Office-teema</vt:lpstr>
      <vt:lpstr>JHL ry 134 KEVÄTKOKOUS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JHL ry 134 syyskokous</dc:title>
  <dc:creator>Viljasalo Veera</dc:creator>
  <cp:lastModifiedBy>Eloranta Anu</cp:lastModifiedBy>
  <cp:revision>12</cp:revision>
  <dcterms:created xsi:type="dcterms:W3CDTF">2022-09-29T14:59:55Z</dcterms:created>
  <dcterms:modified xsi:type="dcterms:W3CDTF">2025-03-06T09:05:13Z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-770348650</vt:i4>
  </property>
  <property fmtid="{D5CDD505-2E9C-101B-9397-08002B2CF9AE}" pid="3" name="_NewReviewCycle">
    <vt:lpwstr/>
  </property>
  <property fmtid="{D5CDD505-2E9C-101B-9397-08002B2CF9AE}" pid="4" name="_EmailSubject">
    <vt:lpwstr>Jhl kevätkokous</vt:lpwstr>
  </property>
  <property fmtid="{D5CDD505-2E9C-101B-9397-08002B2CF9AE}" pid="5" name="_AuthorEmail">
    <vt:lpwstr>veera.viljasalo@hus.fi</vt:lpwstr>
  </property>
  <property fmtid="{D5CDD505-2E9C-101B-9397-08002B2CF9AE}" pid="6" name="_AuthorEmailDisplayName">
    <vt:lpwstr>Viljasalo Veera</vt:lpwstr>
  </property>
</Properties>
</file>