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99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314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40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51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825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881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92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117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54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82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63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42E9-455A-470D-8ACD-D52AFDF346F5}" type="datetimeFigureOut">
              <a:rPr lang="fi-FI" smtClean="0"/>
              <a:t>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3291-B246-460B-8F33-4A8C43DBA1E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242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83BA5858-4273-1C05-735B-F65F96B1EF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38" r="5489"/>
          <a:stretch/>
        </p:blipFill>
        <p:spPr>
          <a:xfrm>
            <a:off x="20" y="10"/>
            <a:ext cx="6857980" cy="99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4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Office PowerPoint</Application>
  <PresentationFormat>A4-paperi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Viljasalo Veera</dc:creator>
  <cp:lastModifiedBy>Eloranta Anu</cp:lastModifiedBy>
  <cp:revision>3</cp:revision>
  <cp:lastPrinted>2024-02-05T11:40:58Z</cp:lastPrinted>
  <dcterms:created xsi:type="dcterms:W3CDTF">2022-05-04T06:10:47Z</dcterms:created>
  <dcterms:modified xsi:type="dcterms:W3CDTF">2024-02-05T11:43:07Z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1442356141</vt:i4>
  </property>
  <property fmtid="{D5CDD505-2E9C-101B-9397-08002B2CF9AE}" pid="3" name="_NewReviewCycle">
    <vt:lpwstr/>
  </property>
  <property fmtid="{D5CDD505-2E9C-101B-9397-08002B2CF9AE}" pid="4" name="_EmailSubject">
    <vt:lpwstr>Risteilyesite</vt:lpwstr>
  </property>
  <property fmtid="{D5CDD505-2E9C-101B-9397-08002B2CF9AE}" pid="5" name="_AuthorEmail">
    <vt:lpwstr>veera.viljasalo@hus.fi</vt:lpwstr>
  </property>
  <property fmtid="{D5CDD505-2E9C-101B-9397-08002B2CF9AE}" pid="6" name="_AuthorEmailDisplayName">
    <vt:lpwstr>Viljasalo Veera</vt:lpwstr>
  </property>
</Properties>
</file>