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06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57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24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766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703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79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971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58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718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757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927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CC754-990E-4438-B296-5E12D5277482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20361-5AA9-4FED-BCB7-FD4232085EA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201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eera.viljasalo@hus.f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F03DA9-26B3-7053-9BE4-F716B8B17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572768"/>
            <a:ext cx="5829300" cy="958862"/>
          </a:xfrm>
        </p:spPr>
        <p:txBody>
          <a:bodyPr>
            <a:normAutofit/>
          </a:bodyPr>
          <a:lstStyle/>
          <a:p>
            <a:r>
              <a:rPr lang="fi-FI" sz="3200" b="1" dirty="0"/>
              <a:t>JHL ry 134 KEVÄTKOKOUS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0AEC529-0FF1-DF67-C7AD-E6F12C9F0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2645664"/>
            <a:ext cx="5143500" cy="5596128"/>
          </a:xfrm>
        </p:spPr>
        <p:txBody>
          <a:bodyPr>
            <a:noAutofit/>
          </a:bodyPr>
          <a:lstStyle/>
          <a:p>
            <a:r>
              <a:rPr lang="fi-FI" sz="1600" b="1" dirty="0"/>
              <a:t>TERVETULOA LOHJAN SAIRAALAN JHL RY 134 SÄÄNTÖMÄÄRÄISEEN KEVÄTKOKOUKSEEN</a:t>
            </a:r>
          </a:p>
          <a:p>
            <a:r>
              <a:rPr lang="fi-FI" sz="1600" b="1" dirty="0"/>
              <a:t>Aika: </a:t>
            </a:r>
            <a:r>
              <a:rPr lang="fi-FI" sz="1600" dirty="0"/>
              <a:t>Keskiviikko 19.4.2023 </a:t>
            </a:r>
            <a:r>
              <a:rPr lang="fi-FI" sz="1600" b="1" dirty="0"/>
              <a:t>klo 18.00</a:t>
            </a:r>
          </a:p>
          <a:p>
            <a:r>
              <a:rPr lang="fi-FI" sz="1600" b="1" dirty="0"/>
              <a:t>Paikka: </a:t>
            </a:r>
            <a:r>
              <a:rPr lang="fi-FI" sz="1600" dirty="0"/>
              <a:t>Ravintola Amar/Laurinkatu 31-33, 08100 Lohja</a:t>
            </a:r>
          </a:p>
          <a:p>
            <a:endParaRPr lang="fi-FI" sz="1600" dirty="0"/>
          </a:p>
          <a:p>
            <a:pPr>
              <a:spcAft>
                <a:spcPts val="595"/>
              </a:spcAft>
            </a:pPr>
            <a:r>
              <a:rPr lang="fi-FI" sz="1600" b="1" dirty="0">
                <a:effectLst/>
                <a:ea typeface="Times New Roman" panose="02020603050405020304" pitchFamily="18" charset="0"/>
                <a:cs typeface="Comic Sans MS" panose="030F0702030302020204" pitchFamily="66" charset="0"/>
              </a:rPr>
              <a:t>Käsiteltävät asiat:</a:t>
            </a:r>
            <a:endParaRPr lang="fi-FI" sz="1600" b="1" dirty="0">
              <a:effectLst/>
              <a:ea typeface="Times New Roman" panose="02020603050405020304" pitchFamily="18" charset="0"/>
            </a:endParaRPr>
          </a:p>
          <a:p>
            <a:pPr marL="285750" indent="-285750" algn="l">
              <a:spcAft>
                <a:spcPts val="595"/>
              </a:spcAft>
              <a:buFont typeface="Wingdings" panose="05000000000000000000" pitchFamily="2" charset="2"/>
              <a:buChar char="v"/>
            </a:pPr>
            <a:r>
              <a:rPr lang="fi-FI" sz="1600" dirty="0">
                <a:ea typeface="Calibri" panose="020F0502020204030204" pitchFamily="34" charset="0"/>
              </a:rPr>
              <a:t> Vuoden 2022 toimintakertomus ja tilinpäätös.</a:t>
            </a:r>
          </a:p>
          <a:p>
            <a:pPr marL="285750" indent="-285750" algn="l">
              <a:spcAft>
                <a:spcPts val="595"/>
              </a:spcAft>
              <a:buFont typeface="Wingdings" panose="05000000000000000000" pitchFamily="2" charset="2"/>
              <a:buChar char="v"/>
            </a:pPr>
            <a:r>
              <a:rPr lang="fi-FI" sz="1600" dirty="0">
                <a:ea typeface="Calibri" panose="020F0502020204030204" pitchFamily="34" charset="0"/>
              </a:rPr>
              <a:t>Toiminnantarkastajien lausunto.</a:t>
            </a:r>
            <a:endParaRPr lang="fi-FI" sz="1600" dirty="0">
              <a:effectLst/>
              <a:ea typeface="Calibri" panose="020F0502020204030204" pitchFamily="34" charset="0"/>
            </a:endParaRPr>
          </a:p>
          <a:p>
            <a:pPr marL="285750" indent="-285750" algn="l">
              <a:spcAft>
                <a:spcPts val="595"/>
              </a:spcAft>
              <a:buFont typeface="Wingdings" panose="05000000000000000000" pitchFamily="2" charset="2"/>
              <a:buChar char="v"/>
            </a:pPr>
            <a:r>
              <a:rPr lang="fi-FI" sz="1600" dirty="0">
                <a:ea typeface="Calibri" panose="020F0502020204030204" pitchFamily="34" charset="0"/>
              </a:rPr>
              <a:t>Tilinpäätöksen vahvistaminen sekä vuoden 2022     virkailijoiden vastuuvapaudesta päättäminen.</a:t>
            </a:r>
            <a:r>
              <a:rPr lang="fi-FI" sz="160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 algn="l">
              <a:spcAft>
                <a:spcPts val="595"/>
              </a:spcAft>
              <a:buFont typeface="Wingdings" panose="05000000000000000000" pitchFamily="2" charset="2"/>
              <a:buChar char="v"/>
            </a:pPr>
            <a:r>
              <a:rPr lang="fi-FI" sz="1600" dirty="0">
                <a:ea typeface="Calibri" panose="020F0502020204030204" pitchFamily="34" charset="0"/>
                <a:cs typeface="Comic Sans MS" panose="030F0702030302020204" pitchFamily="66" charset="0"/>
              </a:rPr>
              <a:t>M</a:t>
            </a:r>
            <a:r>
              <a:rPr lang="fi-FI" sz="1600" dirty="0">
                <a:effectLst/>
                <a:ea typeface="Calibri" panose="020F0502020204030204" pitchFamily="34" charset="0"/>
                <a:cs typeface="Comic Sans MS" panose="030F0702030302020204" pitchFamily="66" charset="0"/>
              </a:rPr>
              <a:t>uut sääntömääräiset asiat, sekä muita esille tulevia asioita.</a:t>
            </a:r>
          </a:p>
          <a:p>
            <a:pPr marL="285750" indent="-285750" algn="l">
              <a:spcAft>
                <a:spcPts val="595"/>
              </a:spcAft>
              <a:buFont typeface="Wingdings" panose="05000000000000000000" pitchFamily="2" charset="2"/>
              <a:buChar char="v"/>
            </a:pPr>
            <a:r>
              <a:rPr lang="fi-FI" sz="1600" dirty="0">
                <a:ea typeface="Calibri" panose="020F0502020204030204" pitchFamily="34" charset="0"/>
                <a:cs typeface="Comic Sans MS" panose="030F0702030302020204" pitchFamily="66" charset="0"/>
              </a:rPr>
              <a:t>Yhdistys tarjoaa </a:t>
            </a:r>
            <a:r>
              <a:rPr lang="fi-FI" sz="1600">
                <a:ea typeface="Calibri" panose="020F0502020204030204" pitchFamily="34" charset="0"/>
                <a:cs typeface="Comic Sans MS" panose="030F0702030302020204" pitchFamily="66" charset="0"/>
              </a:rPr>
              <a:t>ruokailun (25</a:t>
            </a:r>
            <a:r>
              <a:rPr lang="fi-FI" sz="1600" dirty="0">
                <a:ea typeface="Calibri" panose="020F0502020204030204" pitchFamily="34" charset="0"/>
                <a:cs typeface="Comic Sans MS" panose="030F0702030302020204" pitchFamily="66" charset="0"/>
              </a:rPr>
              <a:t>€</a:t>
            </a:r>
            <a:r>
              <a:rPr lang="fi-FI" sz="1600">
                <a:ea typeface="Calibri" panose="020F0502020204030204" pitchFamily="34" charset="0"/>
                <a:cs typeface="Comic Sans MS" panose="030F0702030302020204" pitchFamily="66" charset="0"/>
              </a:rPr>
              <a:t>/hlö).</a:t>
            </a:r>
            <a:endParaRPr lang="fi-FI" sz="1600" dirty="0">
              <a:ea typeface="Calibri" panose="020F0502020204030204" pitchFamily="34" charset="0"/>
              <a:cs typeface="Comic Sans MS" panose="030F0702030302020204" pitchFamily="66" charset="0"/>
            </a:endParaRPr>
          </a:p>
          <a:p>
            <a:pPr algn="l">
              <a:spcAft>
                <a:spcPts val="595"/>
              </a:spcAft>
            </a:pPr>
            <a:endParaRPr lang="fi-FI" sz="1600" dirty="0">
              <a:ea typeface="Calibri" panose="020F0502020204030204" pitchFamily="34" charset="0"/>
              <a:cs typeface="Comic Sans MS" panose="030F0702030302020204" pitchFamily="66" charset="0"/>
            </a:endParaRPr>
          </a:p>
          <a:p>
            <a:pPr algn="l">
              <a:spcAft>
                <a:spcPts val="595"/>
              </a:spcAft>
            </a:pPr>
            <a:r>
              <a:rPr lang="fi-FI" sz="1600" b="1" i="1" dirty="0">
                <a:ea typeface="Calibri" panose="020F0502020204030204" pitchFamily="34" charset="0"/>
                <a:cs typeface="Comic Sans MS" panose="030F0702030302020204" pitchFamily="66" charset="0"/>
              </a:rPr>
              <a:t>Sitovat ilmoittautumiset </a:t>
            </a:r>
            <a:r>
              <a:rPr lang="fi-FI" sz="1600" b="1" i="1" dirty="0">
                <a:ea typeface="Calibri" panose="020F0502020204030204" pitchFamily="34" charset="0"/>
                <a:cs typeface="Comic Sans MS" panose="030F0702030302020204" pitchFamily="66" charset="0"/>
                <a:hlinkClick r:id="rId2"/>
              </a:rPr>
              <a:t>veera.viljasalo@hus.fi</a:t>
            </a:r>
            <a:r>
              <a:rPr lang="fi-FI" sz="1600" b="1" i="1" dirty="0">
                <a:ea typeface="Calibri" panose="020F0502020204030204" pitchFamily="34" charset="0"/>
                <a:cs typeface="Comic Sans MS" panose="030F0702030302020204" pitchFamily="66" charset="0"/>
              </a:rPr>
              <a:t> 5.4.2023 mennessä.</a:t>
            </a:r>
            <a:endParaRPr lang="fi-FI" sz="1600" b="1" i="1" dirty="0">
              <a:effectLst/>
              <a:ea typeface="Calibri" panose="020F0502020204030204" pitchFamily="34" charset="0"/>
              <a:cs typeface="Comic Sans MS" panose="030F0702030302020204" pitchFamily="66" charset="0"/>
            </a:endParaRPr>
          </a:p>
          <a:p>
            <a:pPr algn="l">
              <a:spcAft>
                <a:spcPts val="595"/>
              </a:spcAft>
            </a:pP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85C42B3-A6ED-48B4-36EB-25A71578B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0" y="8355825"/>
            <a:ext cx="4762500" cy="119062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7CF73490-3522-52F5-5AE4-C7C1D08603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137" y="143986"/>
            <a:ext cx="5293613" cy="19082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848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81</Words>
  <Application>Microsoft Office PowerPoint</Application>
  <PresentationFormat>A4-paperi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Office-teema</vt:lpstr>
      <vt:lpstr>JHL ry 134 KEVÄTKOKOUS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JHL ry 134 syyskokous</dc:title>
  <dc:creator>Viljasalo Veera</dc:creator>
  <cp:lastModifiedBy>Eloranta Anu</cp:lastModifiedBy>
  <cp:revision>8</cp:revision>
  <dcterms:created xsi:type="dcterms:W3CDTF">2022-09-29T14:59:55Z</dcterms:created>
  <dcterms:modified xsi:type="dcterms:W3CDTF">2023-02-01T13:08:39Z</dcterms:modified>
</cp:coreProperties>
</file>